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390" r:id="rId2"/>
    <p:sldId id="507" r:id="rId3"/>
    <p:sldId id="508" r:id="rId4"/>
    <p:sldId id="509" r:id="rId5"/>
    <p:sldId id="510" r:id="rId6"/>
    <p:sldId id="511" r:id="rId7"/>
    <p:sldId id="385" r:id="rId8"/>
  </p:sldIdLst>
  <p:sldSz cx="12192000" cy="6858000"/>
  <p:notesSz cx="6858000" cy="9144000"/>
  <p:embeddedFontLst>
    <p:embeddedFont>
      <p:font typeface="Andika" panose="02000000000000000000" pitchFamily="2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588802-3A2D-4A64-89C6-7BA65D7D87F7}" v="32" dt="2025-12-15T12:32:34.7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E1263-E7A3-F6CE-AC87-A9C175C6F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C5B72C-F20E-AE4D-60E6-D60CD7A68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2CE9B-3737-B686-A577-F2E9582388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DFF6B-9841-2AA7-5EA9-355556B40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175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416A3-5734-4490-2966-0BC50CB7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0F5D9E-4C87-BAD5-53AC-A774AF2C4B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F0F23-7FB5-6BF1-F665-266959AF6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E67EE-C5C5-85BD-6AF2-A1C2F5E39E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943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A6F08-24A6-A5C2-7B41-35711FDA0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41DF3-B3BA-25A3-E54B-2AEA4B7AC9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A32F69-B0F3-4881-F686-C881383CC8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0A639-C488-4781-CD14-049818F6D6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865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3BF50-EE7C-507D-4165-97FFED99F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A12B4D-FD9E-1B61-86AE-333EE3CF62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D886C0-D9B3-A945-2479-8A8DC6242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94FF6-603C-2533-A38C-B46974C25E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2919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E935F-FA12-E608-35D4-F3F05D9B5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FDF6E-9382-69A7-DCC2-DFF7889E5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1372677-BD79-544A-3B21-D6498ABF1C9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23E67E-B212-11C1-E18C-84BEED950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B2A2CF0-6BB6-7B8D-42F5-498C7AFC6AC9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4DF359D-C26C-7EFC-10D8-E47A3D0BA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81E5D56-2E00-4866-052E-4BFD9560D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C64E44-3CD6-7D7A-505C-78A265D90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92FB930-0D7D-3C03-1005-A8D3AAB4812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2F25E4E-DFA0-E74D-7196-ABA89FE70AF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9EEA495-07FE-39A9-D94B-339DF5C354C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50A4FF-A1CC-9D98-D832-9740E01DEC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1A28E2E-726B-7965-61B0-DCCBF5FB48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9BDCBD8-17BF-83AB-EC4D-8F16B42280F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989D7E8-7183-F926-3585-732F3D42C5C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4A6A7FD-1FD2-1BA4-5C34-789FA598214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551513F-C243-3F87-F85A-F6B8B60E72E8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AE5E2D-4980-C447-A2CE-B48AC29884B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577B0A-3155-637C-E6EC-7DF80CC485A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DF539D-31DB-0548-3E1E-023AB190496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558CBE-DE7E-1C3D-3B44-C9DE558B3FC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E7D0DB7-5E56-EC84-A136-D7FC626F426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117D010-696A-F648-EBA8-55A5486859B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17E282-EC01-E8E6-EA88-AE747AAC9B9E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134F1A0-1C00-83CA-9158-9851A920FE1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87D3F1D-A226-995F-ECFB-F5875CC0493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BBD39AA-FFF2-7E2B-63F1-647D1911E21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D877E2E-EF4D-B42D-3ACE-05A52F5620A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9FA39C-EFF6-460D-EEEA-1A34B2B3500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B969B05-7A9A-34CE-BDE5-40B27B3DFEB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18B177-1CC8-27B2-17D4-9A9589308D0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AF75420-A969-AA0F-24E9-6CBAFE2AB75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3C0598-1683-0C8C-F03D-AE1202DF9D1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983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DC7A1-43EE-4F90-69DE-16029EE38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E260C6D-09E5-1572-1DBF-DC8DBD2C8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FAB491-D939-4572-C308-78E110EAF24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D9F698-E0BA-0BCD-5136-FBFE82FBC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E1D793-46D0-2D4E-590B-59DA4481B73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F57593-95E6-751B-5CEC-C98ACCCC2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8CDB49-8C3E-26F1-7DEB-4CE8C03CB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5267C5-2CDA-E5F4-593D-BD85AEF4B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3D6D1F-C4D1-EF34-D68C-B70B7D42DB5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B7F4296-4D81-AF45-8833-CB81F07CC0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4721275-4F5C-6D01-03FA-68EF308B792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4E9554-E583-9FA8-5E87-7F2331B14B4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FB9457E-E4EC-C33A-70F5-66DB1B6340C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4746F43-6AA6-52C6-D240-60FADA25DC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440712-52C9-ECA0-B83C-A6B3538A2F0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BB1EE6-7A4D-B7A1-5582-3B1E0222FB4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D0EC908-2253-959C-6E4D-96F666F4A2BE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788ED8-1B8C-BD71-F48B-0A76451859A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0267F1-6DB7-77A9-3686-DABDAEDEE90C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21917B-ACC7-A99F-9F2B-6D6314255926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38323B6-3B29-48BC-7F53-A4AE7265991E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66DB5A-6A3B-D816-DAB7-50ABDED827B9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AA9047-EE0D-9F89-1FEA-894026CD6CC1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1C1BDE-9DE6-B0C0-F765-2E190243478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ABA1DA-5A8F-E1FE-923C-F67B17901D9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41BCC05-9ED7-F621-5E97-9B29B38119E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32DFA6-90EB-A8C8-F807-C0C34CF8D7A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829A9CB-0F25-DBB4-8F51-B0093635D9B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934070-5F10-80A2-915E-2B886F50A0D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BE3A8F0-41B6-58DD-00FC-A42E9281BD9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6D1D52C-15F4-4A7E-9C26-9260BF3A7C6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209AFAE-5862-7BEC-4010-6835B685008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4D9866-790F-FA75-6B88-67F41616A96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0437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9C8EE-3CF3-0E89-3690-35A64AC4B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42D7E48-7CBA-DDFB-297D-728BF65C2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9BC26B-572E-6086-5009-2F8FAD8AFC3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CCCE1C-03CC-00EB-BEB7-EA9790A60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B98012F-7598-5B03-BBC2-571F3AD7028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2A837A-4DDF-0122-50D8-A2941F052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DA8C96-C9CF-F1A7-9AC6-F4F56AD2F3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5B6F44-D8EE-36F0-197D-07644699F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crazily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furiously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076DFFE-E9D0-3A37-2182-629915628F6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C1E114-5B19-BDF4-D154-50D3F39BAC9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9B048E6-8385-5B30-922C-9A5A70E5964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D1E25B-5E37-FBD5-BB1C-92AEC70B06A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CA85DCD-050F-95CD-CA0C-CE7A9C93056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682345E-AB53-02B6-DB40-EC4F505ED5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24E164-A99C-32F3-B889-8A9C3B098C8F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02A5BD-AD09-225A-84E7-1104C89974D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05892B6-51BC-5599-11A2-EAD09086328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9FBDE09-4F51-B545-9CF6-9344080D422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A6DC43-AE0B-EDA0-EF44-6C0CDC5D5A64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8D6747-D94D-5003-88C3-7F6B9F6B314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E5FAF65-F728-87AC-346D-00655CE28A6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AB7BA3-4034-4B09-477B-DCE641C203C6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8D5928-E57A-4276-9806-45AC5FE8A343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7443361-1105-A464-97D8-8CE2D45C228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43FB91-4A50-E30F-03E7-55EF3D41C37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3EA5839-6AEC-138C-6A66-CDBF4014CEB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FB46DA-877E-83BA-01FB-00A1920363B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C9B09B-5BD1-44A8-E77F-6E3DA811257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C302E1F-911C-779B-0951-C22CA6E86D7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A8B6E11-93F1-1DE2-3E48-AE216CEE823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6EF0A81-D293-437E-3F80-9FF80860DF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1197092-1902-F90E-01C3-D48C948770B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3FAB4C2-C213-7963-0797-7764A7E5EE0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44301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45D0C-B865-02C1-DB6A-867FB2983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75B8937-5ECA-2CFF-12F0-68E5287AB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D2A719-28EC-5314-24B7-6E974D78A90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8FC527-E126-4BB8-880B-FFB55C8F8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 “Emile walked quickly”.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4396323-D4B7-3ED8-0B1B-7B4335342E2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one or more adverbs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of the sentences below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1456441-BD2D-FC14-4C1A-578E62575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A8942F0-B006-AA34-23EA-17CA61B15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3CE22A-18F3-D7D2-39A2-C205AC316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905" y="2739136"/>
            <a:ext cx="6038441" cy="322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stars.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floats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quietly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across the surface.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laughs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crazily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at everyone.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races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furiously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against time.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luckily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finds 20 gems.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Scrambler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continuously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loudly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complains about everything.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76B3F36-3637-FEB8-F9C1-A417E605C3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5B2CA1-5157-EEA9-409B-CAB44B344F9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67D0A4D-8039-A658-CD17-932A69FC69F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E7A5A3-290C-28B1-F740-52AF4ED2EDE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EC9EA5F-E530-B52C-7EC9-F5A057ABF4B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CCCFC2-1F7A-91E5-131E-4EF7BF186CB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0F60304-0790-15BD-C565-BAEFE2704D6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47898E-58F2-8230-ABAF-2195313B70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353345D-5B5E-4668-33A1-4330A0BC938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6BE3AE-454C-FF96-01E4-D27628FB280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5D93E9-1130-00EC-9B6C-4A5C5F7AE7C9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B6C594-7036-8CB6-2BE1-DF7A0B84D4F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7A8AB2-5280-E129-8BCF-B40F7D374DA0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870001A-AF73-B088-98A9-F3CD1C5EA13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C4301B-8E30-F590-E45D-90A6FF533A5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B72B86-859F-96A8-FAFB-C298165E8C5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224D60-A5BA-A25D-0576-FFB38725BBA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057D0DE-FC66-304F-A697-AA212ED831E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A03E28-42AE-5A4A-270A-69F9CB4E54F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E44EBD-2446-6C02-632D-7D1EB487D57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384A254-E1B7-DA99-76D0-FE0B8ED534A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45C7442-D1BA-412B-0829-AA016A3BBCC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7CA7347-E682-9AB5-C298-83BD1DA86B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EA97619-1B93-B30D-14E6-7F2CE31DFD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42A170-1D42-C62B-C483-7E243E4AC07F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17673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464109"/>
              </p:ext>
            </p:extLst>
          </p:nvPr>
        </p:nvGraphicFramePr>
        <p:xfrm>
          <a:off x="85724" y="190038"/>
          <a:ext cx="12001501" cy="6079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02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9656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4323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-</a:t>
                      </a:r>
                      <a:r>
                        <a:rPr lang="en-GB" dirty="0" err="1"/>
                        <a:t>ly</a:t>
                      </a:r>
                      <a:r>
                        <a:rPr lang="en-GB" dirty="0"/>
                        <a:t>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Adverb | 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GAdverb2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 - Subject | Verb | Adverb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 to the house.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1060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Adverb of time, manner or place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8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48399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Microsoft Office PowerPoint</Application>
  <PresentationFormat>Widescreen</PresentationFormat>
  <Paragraphs>118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2025-12-22T09:40:22Z</dcterms:modified>
</cp:coreProperties>
</file>